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B3C0B8-BF36-4F72-AE95-B04E455E5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2C36AAE-49C9-4FF6-BBA4-BADF24736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55CCA0E-7676-4A26-AAB3-2C4F95AD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F954F67-AC2E-4CA1-BFAB-67FD4CAB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FBBC504-1DF8-447A-ADB3-96D2E013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8682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B309BE-99DC-43A8-BF41-33BE0373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17728F0-EEC3-4362-A3C4-5EA6285C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D519285-D04D-4747-9E06-3EB8F066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66C7E06-A7DE-44FC-B6DA-DB47CD99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AFD4FE5-4A1E-4C28-BB24-2A1EB279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725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C02517FD-4CC3-42CA-93B3-E52A1C8BB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507CF8C-868E-4045-B3F3-44F2A21D6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1B789C0-C244-4306-A5CE-5A267FF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3E5A0A8-BE44-4140-BBBE-5B70D934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B471E75-0274-47D2-8BAB-F420AA31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825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C2CED7-CFFE-4B6B-B135-4282D346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37C2C7E-47D7-4B82-8CEE-AE2E75820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03C2018-F9B6-4775-AB81-A9493BEA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8F5A691-09CC-4E15-856A-D0D3745B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597765F-5A3E-4D63-8C28-D3CDA890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622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140913-4929-42D5-9996-0092BAB2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79F5D64-2AB9-4CB0-9DF5-AB05C676C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23815D-2266-4389-B4E4-6F4ADD49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AFBA1F6-3CA8-4FEB-89C5-936868FC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38FD450-4B7F-4242-88E2-893793FB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6476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3F7D8E-03E3-4350-8C30-D25ED6E9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26EC6ED-199D-4823-B8FA-BDE5656D0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9A58556-5A9F-484C-9BF5-C4AE19A95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48E5CE7-1709-410A-A376-548D7E58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5C461B3-19F3-4554-A70E-7A6D2CDE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91F3CF7-4FD8-458C-B923-75C7DD3C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090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B4A40C-6635-4159-AB6C-BE7CFCC6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DA1C5C5-53FB-4A23-BEC9-3AB3B00E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B359115-C677-4171-97E3-6412F5CC6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7F4C95B-8DAF-4209-80B2-C8FE7B28B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309A946E-3D6A-4072-AFC3-8085D3B5C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80D0273-E391-4715-8760-F97DF2C6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DB75FFFD-6A14-46D9-AD26-F43FECDF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5F9A4862-9147-4169-BAF5-BD6CD3D7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7211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C41A91-A6C2-48CD-BAEF-29EBFF67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E54AF06F-78D3-4DCB-9BFE-77FC52C9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4B50852-203B-4C56-93C3-BB9ECAA4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90C57BC-88A5-45B1-8FB6-D4A35394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6550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5C26A729-CA75-4D04-8D8F-55779954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782E9C1A-E92F-4DDF-9D02-4E6F882E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C2F612D-B77E-4B73-9F70-005F2BBF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2370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39B663-79C3-4BE3-ADC2-58F07AB6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9D647E1-37F3-44C9-9A3F-23C46E6A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66D368E-62B7-4312-BABC-8EDDFDAD6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F4E2C6A-B3AC-43D9-824F-939F7E05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0D3102F-405B-417F-B1D6-D1B533B3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22FA3EE-11C8-4CDA-B023-45F6D93E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0428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ABFFE1-FD85-4273-ACBC-BEE59BD2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2B88960-FA9C-4AE5-8532-55FCC4BAA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6C0B75D-7A47-4B2F-848B-F8D07B0CD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0C9EA8D-BFFF-4C63-AB02-C3A2B686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CE46888-B662-4257-9914-71D547D4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8CF7BE7-DC55-4152-A54B-9DFF277F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931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0F14E54B-2BA4-43DA-9047-D9563ABC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96EDA72-9732-4EEB-85BA-44B4E01E4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917980C-0D6C-45A3-984B-2D877E1E2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0196-0BE0-4FAC-8D5A-37B1181AF468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DD27385-FA10-4A55-AF0B-AEE80D1D7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6AD231F-DF5B-46AF-B868-351753D56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63BA-D03C-4BC1-9781-F6F28449B4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095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49577D-3E2B-47CC-AF0A-CAEEE937D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DD094C4-2D07-4721-8F3B-5DABC6AB7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5458438-395E-4125-B981-057C84848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9C1DBED-D58D-4731-BAD4-C1AC58263B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6F9CDEC-8DFC-4F8F-802D-55218775455B}"/>
              </a:ext>
            </a:extLst>
          </p:cNvPr>
          <p:cNvSpPr txBox="1"/>
          <p:nvPr/>
        </p:nvSpPr>
        <p:spPr>
          <a:xfrm>
            <a:off x="6294268" y="1491804"/>
            <a:ext cx="5140171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4</a:t>
            </a:r>
          </a:p>
          <a:p>
            <a:r>
              <a:rPr lang="hr-HR" sz="4800" dirty="0">
                <a:solidFill>
                  <a:srgbClr val="FF66CC"/>
                </a:solidFill>
              </a:rPr>
              <a:t>HARD TO BELIEVE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123EC7C-3480-4899-95C2-B4A378EE00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84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49577D-3E2B-47CC-AF0A-CAEEE937D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DD094C4-2D07-4721-8F3B-5DABC6AB7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5458438-395E-4125-B981-057C84848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8B68AC45-0EA2-49CF-9068-455020741F90}"/>
              </a:ext>
            </a:extLst>
          </p:cNvPr>
          <p:cNvSpPr/>
          <p:nvPr/>
        </p:nvSpPr>
        <p:spPr>
          <a:xfrm>
            <a:off x="54153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0EE5C17-5982-490A-89BC-5A2BBC6EE58B}"/>
              </a:ext>
            </a:extLst>
          </p:cNvPr>
          <p:cNvSpPr txBox="1"/>
          <p:nvPr/>
        </p:nvSpPr>
        <p:spPr>
          <a:xfrm>
            <a:off x="884701" y="888245"/>
            <a:ext cx="1858499" cy="62170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2000" dirty="0" err="1"/>
              <a:t>Jesse</a:t>
            </a:r>
            <a:r>
              <a:rPr lang="hr-HR" sz="2000" dirty="0"/>
              <a:t> Martin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75F929F-F575-4B1A-9BDA-BE0ADE8C0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439" y="288348"/>
            <a:ext cx="4257675" cy="62674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E421F7EB-C40E-4B79-8BEB-82EE2ADAC0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4097" y="1449400"/>
            <a:ext cx="3600450" cy="49911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DAE49E2C-5A30-41BD-B47F-B9C4C9306BD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8625" y="2079700"/>
            <a:ext cx="3571935" cy="8252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18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49577D-3E2B-47CC-AF0A-CAEEE937D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DD094C4-2D07-4721-8F3B-5DABC6AB7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5458438-395E-4125-B981-057C84848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6" y="-7288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99C4666-4CE9-4A19-8C1F-EA628D3356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457" y="217327"/>
            <a:ext cx="4257675" cy="6267450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AF3C81FB-EAD2-4E31-9830-7D7BB998F953}"/>
              </a:ext>
            </a:extLst>
          </p:cNvPr>
          <p:cNvSpPr/>
          <p:nvPr/>
        </p:nvSpPr>
        <p:spPr>
          <a:xfrm>
            <a:off x="429820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6ADD842-6B26-4520-B990-B8BE61F4412A}"/>
              </a:ext>
            </a:extLst>
          </p:cNvPr>
          <p:cNvSpPr txBox="1"/>
          <p:nvPr/>
        </p:nvSpPr>
        <p:spPr>
          <a:xfrm>
            <a:off x="1523999" y="948563"/>
            <a:ext cx="6374465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b="1" dirty="0" err="1"/>
              <a:t>nutritionist</a:t>
            </a:r>
            <a:r>
              <a:rPr lang="hr-HR" dirty="0"/>
              <a:t> - </a:t>
            </a:r>
            <a:r>
              <a:rPr lang="en-US" dirty="0"/>
              <a:t>an expert on the subject of nutrition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7CBF102-143A-4018-AD15-B429912B00E1}"/>
              </a:ext>
            </a:extLst>
          </p:cNvPr>
          <p:cNvSpPr txBox="1"/>
          <p:nvPr/>
        </p:nvSpPr>
        <p:spPr>
          <a:xfrm>
            <a:off x="1524000" y="1615219"/>
            <a:ext cx="6374464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b="1" dirty="0" err="1"/>
              <a:t>supportive</a:t>
            </a:r>
            <a:r>
              <a:rPr lang="hr-HR" dirty="0"/>
              <a:t> - </a:t>
            </a:r>
            <a:r>
              <a:rPr lang="en-US" dirty="0"/>
              <a:t>showing agreement and giving encouragement</a:t>
            </a:r>
            <a:endParaRPr lang="hr-HR" dirty="0"/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48C8E45-9DD6-43FC-9A5D-041B12342496}"/>
              </a:ext>
            </a:extLst>
          </p:cNvPr>
          <p:cNvSpPr txBox="1"/>
          <p:nvPr/>
        </p:nvSpPr>
        <p:spPr>
          <a:xfrm>
            <a:off x="1524000" y="2228929"/>
            <a:ext cx="6374467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b="1" dirty="0" err="1"/>
              <a:t>scurvy</a:t>
            </a:r>
            <a:r>
              <a:rPr lang="hr-HR" dirty="0"/>
              <a:t> (= skorbut) - </a:t>
            </a:r>
            <a:r>
              <a:rPr lang="en-US" dirty="0"/>
              <a:t>an illness of the body tissues that is caused by not having enough vitamin C</a:t>
            </a:r>
            <a:endParaRPr lang="hr-HR" dirty="0"/>
          </a:p>
          <a:p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69B24C5-C811-4B19-805B-7911CF77F45D}"/>
              </a:ext>
            </a:extLst>
          </p:cNvPr>
          <p:cNvSpPr txBox="1"/>
          <p:nvPr/>
        </p:nvSpPr>
        <p:spPr>
          <a:xfrm>
            <a:off x="1524001" y="3075824"/>
            <a:ext cx="6374466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b="1" dirty="0" err="1"/>
              <a:t>sponsor</a:t>
            </a:r>
            <a:r>
              <a:rPr lang="hr-HR" dirty="0"/>
              <a:t> - </a:t>
            </a:r>
            <a:r>
              <a:rPr lang="en-US" dirty="0"/>
              <a:t>a person or an organization that pays for or plans and carries out a project or activity</a:t>
            </a:r>
            <a:endParaRPr lang="hr-HR" dirty="0"/>
          </a:p>
          <a:p>
            <a:endParaRPr lang="hr-HR" dirty="0"/>
          </a:p>
        </p:txBody>
      </p:sp>
      <p:pic>
        <p:nvPicPr>
          <p:cNvPr id="13" name="10_dip_in_8__l4_the_jesse_martin_story_-_faq_an_interview">
            <a:hlinkClick r:id="" action="ppaction://media"/>
            <a:extLst>
              <a:ext uri="{FF2B5EF4-FFF2-40B4-BE49-F238E27FC236}">
                <a16:creationId xmlns:a16="http://schemas.microsoft.com/office/drawing/2014/main" xmlns="" id="{A086CD07-B8E6-4AE4-AC7D-984450590F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94395" y="4930302"/>
            <a:ext cx="1730884" cy="173088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4134C685-7DEB-45ED-9C35-C9F77C49D3C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5737" y="4226603"/>
            <a:ext cx="6534150" cy="4762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7F1B394C-639E-4AA1-9AE4-66B549BE8CA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91723" y="339079"/>
            <a:ext cx="3895725" cy="35052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AD2602B2-ACDB-41C4-BF7D-CFB836F41621}"/>
              </a:ext>
            </a:extLst>
          </p:cNvPr>
          <p:cNvSpPr/>
          <p:nvPr/>
        </p:nvSpPr>
        <p:spPr>
          <a:xfrm flipH="1">
            <a:off x="8184006" y="856723"/>
            <a:ext cx="239697" cy="25970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1640E714-FFEB-4ABA-A8E2-53766BF24686}"/>
              </a:ext>
            </a:extLst>
          </p:cNvPr>
          <p:cNvSpPr/>
          <p:nvPr/>
        </p:nvSpPr>
        <p:spPr>
          <a:xfrm flipH="1">
            <a:off x="8184006" y="1435993"/>
            <a:ext cx="239697" cy="25970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8F4784B0-6E62-4CAC-8472-8E9CD129F97B}"/>
              </a:ext>
            </a:extLst>
          </p:cNvPr>
          <p:cNvSpPr/>
          <p:nvPr/>
        </p:nvSpPr>
        <p:spPr>
          <a:xfrm flipH="1">
            <a:off x="8204119" y="1732222"/>
            <a:ext cx="239697" cy="25970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6C485586-9C7E-4633-9A5C-95097AFEFE84}"/>
              </a:ext>
            </a:extLst>
          </p:cNvPr>
          <p:cNvSpPr/>
          <p:nvPr/>
        </p:nvSpPr>
        <p:spPr>
          <a:xfrm flipH="1">
            <a:off x="8189483" y="2532322"/>
            <a:ext cx="239697" cy="25970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15B2E69F-0C32-4804-8D88-E7D8731326CF}"/>
              </a:ext>
            </a:extLst>
          </p:cNvPr>
          <p:cNvSpPr/>
          <p:nvPr/>
        </p:nvSpPr>
        <p:spPr>
          <a:xfrm flipH="1">
            <a:off x="8204856" y="2859523"/>
            <a:ext cx="239697" cy="25970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6F734FFB-26CC-4C7C-BD46-D1D204C69D40}"/>
              </a:ext>
            </a:extLst>
          </p:cNvPr>
          <p:cNvSpPr/>
          <p:nvPr/>
        </p:nvSpPr>
        <p:spPr>
          <a:xfrm flipH="1">
            <a:off x="8204119" y="3135570"/>
            <a:ext cx="239697" cy="25970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595A0DE1-9DB4-4D5A-A771-0ACC35DB0617}"/>
              </a:ext>
            </a:extLst>
          </p:cNvPr>
          <p:cNvSpPr txBox="1"/>
          <p:nvPr/>
        </p:nvSpPr>
        <p:spPr>
          <a:xfrm>
            <a:off x="7647986" y="3934317"/>
            <a:ext cx="4339462" cy="258532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did the nutritionist do for Jesse? </a:t>
            </a:r>
            <a:endParaRPr lang="hr-HR" dirty="0"/>
          </a:p>
          <a:p>
            <a:r>
              <a:rPr lang="en-US" dirty="0"/>
              <a:t>How do you know that his parents were supportive? </a:t>
            </a:r>
            <a:endParaRPr lang="hr-HR" dirty="0"/>
          </a:p>
          <a:p>
            <a:r>
              <a:rPr lang="en-US" dirty="0"/>
              <a:t>Who had problems with scurvy in the past? What did the sponsors do for Jesse?</a:t>
            </a:r>
            <a:endParaRPr lang="hr-HR" dirty="0"/>
          </a:p>
          <a:p>
            <a:r>
              <a:rPr lang="en-US" dirty="0"/>
              <a:t>What do people do if they have a last-minute doubt? </a:t>
            </a:r>
            <a:endParaRPr lang="hr-HR" dirty="0"/>
          </a:p>
          <a:p>
            <a:r>
              <a:rPr lang="en-US" dirty="0"/>
              <a:t>Why didn’t Jesse have any last-minute doubts?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01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49577D-3E2B-47CC-AF0A-CAEEE937D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DD094C4-2D07-4721-8F3B-5DABC6AB7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5458438-395E-4125-B981-057C84848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AF23660-A35C-4E9F-B7D6-077CCB4F64F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3750" y="1584324"/>
            <a:ext cx="7334250" cy="33432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10_dip_in_8__l4_the_jesse_martin_story_-_faq_an_interview">
            <a:hlinkClick r:id="" action="ppaction://media"/>
            <a:extLst>
              <a:ext uri="{FF2B5EF4-FFF2-40B4-BE49-F238E27FC236}">
                <a16:creationId xmlns:a16="http://schemas.microsoft.com/office/drawing/2014/main" xmlns="" id="{CAFE836A-E523-455B-8E2A-5602C3984E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866" y="2001838"/>
            <a:ext cx="1730884" cy="173088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C7072FD-3E60-4B0F-8B60-A47E036CA6B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038" y="539977"/>
            <a:ext cx="5391150" cy="6858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9804D75-73D9-4A2C-B962-827D1216368C}"/>
              </a:ext>
            </a:extLst>
          </p:cNvPr>
          <p:cNvSpPr txBox="1"/>
          <p:nvPr/>
        </p:nvSpPr>
        <p:spPr>
          <a:xfrm>
            <a:off x="222218" y="4611113"/>
            <a:ext cx="9250255" cy="2031325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 No, he wanted to test himself. </a:t>
            </a:r>
            <a:r>
              <a:rPr lang="hr-HR" dirty="0"/>
              <a:t>         </a:t>
            </a:r>
          </a:p>
          <a:p>
            <a:r>
              <a:rPr lang="en-US" dirty="0"/>
              <a:t>2 He didn’t, he didn’t have any last-minute doubts. </a:t>
            </a:r>
            <a:r>
              <a:rPr lang="hr-HR" dirty="0"/>
              <a:t>     </a:t>
            </a:r>
          </a:p>
          <a:p>
            <a:r>
              <a:rPr lang="en-US" dirty="0"/>
              <a:t>3 He had sponsors who gave him his boat. </a:t>
            </a:r>
            <a:r>
              <a:rPr lang="hr-HR" dirty="0"/>
              <a:t>        </a:t>
            </a:r>
          </a:p>
          <a:p>
            <a:r>
              <a:rPr lang="en-US" dirty="0"/>
              <a:t>4 His parents were very supportive. They were not against his decision. </a:t>
            </a:r>
            <a:endParaRPr lang="hr-HR" dirty="0"/>
          </a:p>
          <a:p>
            <a:r>
              <a:rPr lang="en-US" dirty="0"/>
              <a:t>5 He had no problems because he had a nutritionist who told him what and how much to eat. </a:t>
            </a:r>
            <a:r>
              <a:rPr lang="hr-HR" dirty="0"/>
              <a:t>   </a:t>
            </a:r>
          </a:p>
          <a:p>
            <a:r>
              <a:rPr lang="en-US" dirty="0"/>
              <a:t>6 No, he didn’t. he was just afraid that he would fall asleep while sleepwalking. </a:t>
            </a:r>
            <a:endParaRPr lang="hr-HR" dirty="0"/>
          </a:p>
          <a:p>
            <a:r>
              <a:rPr lang="en-US" dirty="0"/>
              <a:t>7 No, he didn’t know what to expect.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640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49577D-3E2B-47CC-AF0A-CAEEE937D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DD094C4-2D07-4721-8F3B-5DABC6AB7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5458438-395E-4125-B981-057C84848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71813A0-B91A-4D16-BBC2-76404E6F0FE8}"/>
              </a:ext>
            </a:extLst>
          </p:cNvPr>
          <p:cNvSpPr txBox="1"/>
          <p:nvPr/>
        </p:nvSpPr>
        <p:spPr>
          <a:xfrm>
            <a:off x="998612" y="1929484"/>
            <a:ext cx="4339462" cy="4619854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en-US" dirty="0"/>
              <a:t>think about him?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What was the hardest thing of all?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How did he cope with the problems?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What is he most proud of? Why?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What was the most interesting part of the journey? </a:t>
            </a:r>
            <a:r>
              <a:rPr lang="hr-HR" dirty="0"/>
              <a:t>D</a:t>
            </a:r>
            <a:r>
              <a:rPr lang="en-US" dirty="0"/>
              <a:t>escribe it.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Do </a:t>
            </a:r>
            <a:r>
              <a:rPr lang="hr-HR" dirty="0" err="1"/>
              <a:t>you</a:t>
            </a:r>
            <a:r>
              <a:rPr lang="en-US" dirty="0"/>
              <a:t> like his parents? Why?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Do you think you could do something similar?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Do you have anything in common with Jesse? 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1DDB4FB-CC30-4C66-9941-3B5163AE27CE}"/>
              </a:ext>
            </a:extLst>
          </p:cNvPr>
          <p:cNvSpPr txBox="1"/>
          <p:nvPr/>
        </p:nvSpPr>
        <p:spPr>
          <a:xfrm>
            <a:off x="6077624" y="2909512"/>
            <a:ext cx="4339462" cy="254236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are you proud of?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Name at least three things.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Do you think that parents should be supportive? Why?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How can you cope with school?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What can make you shake with fear?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073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322</Words>
  <Application>Microsoft Office PowerPoint</Application>
  <PresentationFormat>Custom</PresentationFormat>
  <Paragraphs>34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2021-10-08T08:23:20Z</dcterms:created>
  <dcterms:modified xsi:type="dcterms:W3CDTF">2021-10-15T09:16:52Z</dcterms:modified>
</cp:coreProperties>
</file>